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331" y="-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229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45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377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7713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59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38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101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884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159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776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862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A8EF3-8FAE-4142-B839-FF4393876DE9}" type="datetimeFigureOut">
              <a:rPr lang="en-US" smtClean="0"/>
              <a:t>3/3/2015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B056A-FBBD-4009-B3F1-3DAD197C0E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263775"/>
            <a:ext cx="3352800" cy="1470025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ellen</a:t>
            </a:r>
            <a:r>
              <a:rPr lang="en-US" dirty="0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wolfe</a:t>
            </a:r>
            <a:br>
              <a:rPr lang="en-US" dirty="0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sz="2400" dirty="0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Founder, Seeker</a:t>
            </a:r>
            <a:endParaRPr lang="en-US" dirty="0">
              <a:latin typeface="Tw Cen MT" panose="020B0602020104020603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4572000"/>
            <a:ext cx="6400800" cy="1752600"/>
          </a:xfrm>
        </p:spPr>
        <p:txBody>
          <a:bodyPr/>
          <a:lstStyle/>
          <a:p>
            <a:pPr algn="l">
              <a:spcBef>
                <a:spcPts val="300"/>
              </a:spcBef>
            </a:pPr>
            <a:r>
              <a:rPr lang="en-US" dirty="0" smtClean="0">
                <a:latin typeface="Viner Hand ITC" panose="03070502030502020203" pitchFamily="66" charset="0"/>
                <a:ea typeface="Gungsuh" panose="02030600000101010101" pitchFamily="18" charset="-127"/>
                <a:cs typeface="Sakkal Majalla" panose="02000000000000000000" pitchFamily="2" charset="-78"/>
              </a:rPr>
              <a:t>Know yourself</a:t>
            </a:r>
          </a:p>
          <a:p>
            <a:pPr algn="l">
              <a:spcBef>
                <a:spcPts val="300"/>
              </a:spcBef>
            </a:pPr>
            <a:r>
              <a:rPr lang="en-US" dirty="0" smtClean="0">
                <a:latin typeface="Viner Hand ITC" panose="03070502030502020203" pitchFamily="66" charset="0"/>
                <a:ea typeface="Gungsuh" panose="02030600000101010101" pitchFamily="18" charset="-127"/>
                <a:cs typeface="Sakkal Majalla" panose="02000000000000000000" pitchFamily="2" charset="-78"/>
              </a:rPr>
              <a:t>Have fun</a:t>
            </a:r>
          </a:p>
          <a:p>
            <a:pPr algn="l">
              <a:spcBef>
                <a:spcPts val="300"/>
              </a:spcBef>
            </a:pPr>
            <a:r>
              <a:rPr lang="en-US" dirty="0" smtClean="0">
                <a:latin typeface="Viner Hand ITC" panose="03070502030502020203" pitchFamily="66" charset="0"/>
                <a:ea typeface="Gungsuh" panose="02030600000101010101" pitchFamily="18" charset="-127"/>
                <a:cs typeface="Sakkal Majalla" panose="02000000000000000000" pitchFamily="2" charset="-78"/>
              </a:rPr>
              <a:t>Change the world</a:t>
            </a:r>
            <a:endParaRPr lang="en-US" dirty="0">
              <a:latin typeface="Viner Hand ITC" panose="03070502030502020203" pitchFamily="66" charset="0"/>
              <a:ea typeface="Gungsuh" panose="02030600000101010101" pitchFamily="18" charset="-127"/>
              <a:cs typeface="Sakkal Majalla" panose="020000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48200" y="2667000"/>
            <a:ext cx="990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7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rebuchet MS" panose="020B0603020202020204" pitchFamily="34" charset="0"/>
              </a:rPr>
              <a:t>BE</a:t>
            </a:r>
            <a:endParaRPr lang="en-US" sz="7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981200" y="3505200"/>
            <a:ext cx="4191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(916) 791-4533</a:t>
            </a:r>
          </a:p>
          <a:p>
            <a:pPr algn="l"/>
            <a:r>
              <a:rPr lang="en-US" sz="2000" dirty="0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ellenwolfe@befunchange.com</a:t>
            </a:r>
            <a:br>
              <a:rPr lang="en-US" sz="2000" dirty="0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sz="2000" dirty="0">
              <a:latin typeface="Tw Cen MT" panose="020B0602020104020603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943600"/>
            <a:ext cx="4191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Unlimited Partnership</a:t>
            </a:r>
            <a:br>
              <a:rPr lang="en-US" sz="2000" dirty="0" smtClean="0">
                <a:latin typeface="Tw Cen MT" panose="020B0602020104020603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en-US" sz="2000" dirty="0">
              <a:latin typeface="Tw Cen MT" panose="020B0602020104020603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81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18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ellen wolfe Founder, Seeker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ellen wolfe BE</dc:title>
  <dc:creator>Ellen Wolfe</dc:creator>
  <cp:lastModifiedBy>Ellen Wolfe</cp:lastModifiedBy>
  <cp:revision>8</cp:revision>
  <dcterms:created xsi:type="dcterms:W3CDTF">2015-02-26T01:11:57Z</dcterms:created>
  <dcterms:modified xsi:type="dcterms:W3CDTF">2015-03-03T23:04:55Z</dcterms:modified>
</cp:coreProperties>
</file>